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</p:sldIdLst>
  <p:sldSz cx="6858000" cy="9906000" type="A4"/>
  <p:notesSz cx="6888163" cy="100203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33FF33"/>
    <a:srgbClr val="00CC00"/>
    <a:srgbClr val="003300"/>
    <a:srgbClr val="FF5050"/>
    <a:srgbClr val="FF7C80"/>
    <a:srgbClr val="FF6165"/>
    <a:srgbClr val="D09E00"/>
    <a:srgbClr val="00BCB8"/>
    <a:srgbClr val="AB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0" d="100"/>
          <a:sy n="60" d="100"/>
        </p:scale>
        <p:origin x="255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884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847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650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96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132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670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061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764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126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619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48743-F322-41B6-9975-352675ACA4EC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391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E448E79C-B483-41CF-B67F-1F5A7E8CEF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66458" y="-84583"/>
            <a:ext cx="8919894" cy="6689920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9AA28A51-E37C-4F0E-912C-5CF173E39F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32347" y="-84583"/>
            <a:ext cx="7136613" cy="10094855"/>
          </a:xfrm>
          <a:prstGeom prst="rect">
            <a:avLst/>
          </a:prstGeom>
        </p:spPr>
      </p:pic>
      <p:sp>
        <p:nvSpPr>
          <p:cNvPr id="17" name="กล่องข้อความ 16">
            <a:extLst>
              <a:ext uri="{FF2B5EF4-FFF2-40B4-BE49-F238E27FC236}">
                <a16:creationId xmlns:a16="http://schemas.microsoft.com/office/drawing/2014/main" id="{63D536A8-9DBC-44F3-8BD9-169B12420155}"/>
              </a:ext>
            </a:extLst>
          </p:cNvPr>
          <p:cNvSpPr txBox="1"/>
          <p:nvPr/>
        </p:nvSpPr>
        <p:spPr>
          <a:xfrm>
            <a:off x="2298029" y="8134933"/>
            <a:ext cx="4235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...............................................</a:t>
            </a:r>
          </a:p>
        </p:txBody>
      </p:sp>
      <p:sp>
        <p:nvSpPr>
          <p:cNvPr id="18" name="กล่องข้อความ 17">
            <a:extLst>
              <a:ext uri="{FF2B5EF4-FFF2-40B4-BE49-F238E27FC236}">
                <a16:creationId xmlns:a16="http://schemas.microsoft.com/office/drawing/2014/main" id="{A428C971-6427-4144-9F4E-7CE9F93DDA01}"/>
              </a:ext>
            </a:extLst>
          </p:cNvPr>
          <p:cNvSpPr txBox="1"/>
          <p:nvPr/>
        </p:nvSpPr>
        <p:spPr>
          <a:xfrm>
            <a:off x="1540046" y="8581209"/>
            <a:ext cx="48077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ครูกลุ่มสาระการเรียนรู้....................................................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0177696-9C40-4F2A-94C2-F3B347F9DD18}"/>
              </a:ext>
            </a:extLst>
          </p:cNvPr>
          <p:cNvSpPr/>
          <p:nvPr/>
        </p:nvSpPr>
        <p:spPr>
          <a:xfrm>
            <a:off x="548640" y="6761480"/>
            <a:ext cx="116332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951367-DCAF-43C0-8C24-A95BCF74F5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18" y="6400440"/>
            <a:ext cx="1052163" cy="105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269385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701</TotalTime>
  <Words>8</Words>
  <Application>Microsoft Office PowerPoint</Application>
  <PresentationFormat>A4 Paper (210x297 mm)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TH SarabunPSK</vt:lpstr>
      <vt:lpstr>ธีมของ Office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Windows User</dc:creator>
  <cp:lastModifiedBy>Mr.Wandee Kumpapan</cp:lastModifiedBy>
  <cp:revision>126</cp:revision>
  <dcterms:created xsi:type="dcterms:W3CDTF">2018-12-11T13:48:30Z</dcterms:created>
  <dcterms:modified xsi:type="dcterms:W3CDTF">2021-09-03T04:10:16Z</dcterms:modified>
</cp:coreProperties>
</file>