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</p:sldIdLst>
  <p:sldSz cx="6858000" cy="9906000" type="A4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FF33"/>
    <a:srgbClr val="00CC00"/>
    <a:srgbClr val="003300"/>
    <a:srgbClr val="FF5050"/>
    <a:srgbClr val="FF7C80"/>
    <a:srgbClr val="FF6165"/>
    <a:srgbClr val="D09E00"/>
    <a:srgbClr val="00BCB8"/>
    <a:srgbClr val="AB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24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884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847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6508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96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32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670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61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764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126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h-TH"/>
              <a:t>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148743-F322-41B6-9975-352675ACA4E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619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148743-F322-41B6-9975-352675ACA4EC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496D6-20E4-4567-A2B7-AD3242CE66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391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E448E79C-B483-41CF-B67F-1F5A7E8CEF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64692" y="577516"/>
            <a:ext cx="7459578" cy="559468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9AA28A51-E37C-4F0E-912C-5CF173E39F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32347" y="-84583"/>
            <a:ext cx="7136614" cy="10094857"/>
          </a:xfrm>
          <a:prstGeom prst="rect">
            <a:avLst/>
          </a:prstGeom>
        </p:spPr>
      </p:pic>
      <p:sp>
        <p:nvSpPr>
          <p:cNvPr id="17" name="กล่องข้อความ 16">
            <a:extLst>
              <a:ext uri="{FF2B5EF4-FFF2-40B4-BE49-F238E27FC236}">
                <a16:creationId xmlns:a16="http://schemas.microsoft.com/office/drawing/2014/main" id="{63D536A8-9DBC-44F3-8BD9-169B12420155}"/>
              </a:ext>
            </a:extLst>
          </p:cNvPr>
          <p:cNvSpPr txBox="1"/>
          <p:nvPr/>
        </p:nvSpPr>
        <p:spPr>
          <a:xfrm>
            <a:off x="697828" y="6360036"/>
            <a:ext cx="42351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นางสาวอภิญญา  มุขสิงห์</a:t>
            </a:r>
          </a:p>
        </p:txBody>
      </p:sp>
      <p:sp>
        <p:nvSpPr>
          <p:cNvPr id="18" name="กล่องข้อความ 17">
            <a:extLst>
              <a:ext uri="{FF2B5EF4-FFF2-40B4-BE49-F238E27FC236}">
                <a16:creationId xmlns:a16="http://schemas.microsoft.com/office/drawing/2014/main" id="{A428C971-6427-4144-9F4E-7CE9F93DDA01}"/>
              </a:ext>
            </a:extLst>
          </p:cNvPr>
          <p:cNvSpPr txBox="1"/>
          <p:nvPr/>
        </p:nvSpPr>
        <p:spPr>
          <a:xfrm>
            <a:off x="132347" y="7055890"/>
            <a:ext cx="49904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ครูกลุ่มสาระการเรียนรู้วิทยาศาสตร์และเทคโนโลยี</a:t>
            </a:r>
          </a:p>
        </p:txBody>
      </p:sp>
    </p:spTree>
    <p:extLst>
      <p:ext uri="{BB962C8B-B14F-4D97-AF65-F5344CB8AC3E}">
        <p14:creationId xmlns:p14="http://schemas.microsoft.com/office/powerpoint/2010/main" val="4271269385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669</TotalTime>
  <Words>12</Words>
  <Application>Microsoft Office PowerPoint</Application>
  <PresentationFormat>กระดาษ A4 (210x297 มม.)</PresentationFormat>
  <Paragraphs>2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TH SarabunPSK</vt:lpstr>
      <vt:lpstr>ธีมของ Office</vt:lpstr>
      <vt:lpstr>งานนำเสนอ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Windows User</dc:creator>
  <cp:lastModifiedBy>Shop TheDuck</cp:lastModifiedBy>
  <cp:revision>121</cp:revision>
  <dcterms:created xsi:type="dcterms:W3CDTF">2018-12-11T13:48:30Z</dcterms:created>
  <dcterms:modified xsi:type="dcterms:W3CDTF">2021-05-11T06:35:38Z</dcterms:modified>
</cp:coreProperties>
</file>